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DE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3" autoAdjust="0"/>
    <p:restoredTop sz="90929"/>
  </p:normalViewPr>
  <p:slideViewPr>
    <p:cSldViewPr>
      <p:cViewPr>
        <p:scale>
          <a:sx n="100" d="100"/>
          <a:sy n="100" d="100"/>
        </p:scale>
        <p:origin x="-2478" y="-4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5678" y="2857496"/>
            <a:ext cx="2000264" cy="642942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TGBT CC SECURITE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9869" y="4143380"/>
            <a:ext cx="1643074" cy="714380"/>
          </a:xfrm>
          <a:prstGeom prst="rect">
            <a:avLst/>
          </a:prstGeom>
          <a:solidFill>
            <a:srgbClr val="81DE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TGBT CC-N T4-11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95876" y="4143380"/>
            <a:ext cx="1643074" cy="714380"/>
          </a:xfrm>
          <a:prstGeom prst="rect">
            <a:avLst/>
          </a:prstGeom>
          <a:solidFill>
            <a:srgbClr val="81DE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TGBT CC-S T2-7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09992" y="1285860"/>
            <a:ext cx="1214446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TCN5-00-024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7188" y="1295384"/>
            <a:ext cx="1214446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TCS4-00-004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38356" y="1285860"/>
            <a:ext cx="1214446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TCS4-00-009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0190" y="1285860"/>
            <a:ext cx="1214446" cy="64294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TCC1-07-056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 rot="5400000">
            <a:off x="3738554" y="3643314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10800000">
            <a:off x="3238488" y="3786190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rot="5400000">
            <a:off x="5203033" y="3643314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rot="10800000">
            <a:off x="5345909" y="3786190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rot="5400000">
            <a:off x="5820216" y="3964786"/>
            <a:ext cx="3571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endCxn id="3" idx="0"/>
          </p:cNvCxnSpPr>
          <p:nvPr/>
        </p:nvCxnSpPr>
        <p:spPr>
          <a:xfrm rot="16200000" flipH="1">
            <a:off x="3061352" y="3963326"/>
            <a:ext cx="357190" cy="29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rot="5400000" flipH="1" flipV="1">
            <a:off x="3774273" y="2750339"/>
            <a:ext cx="214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rot="10800000">
            <a:off x="1309662" y="2643182"/>
            <a:ext cx="25717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6" idx="2"/>
          </p:cNvCxnSpPr>
          <p:nvPr/>
        </p:nvCxnSpPr>
        <p:spPr>
          <a:xfrm rot="5400000">
            <a:off x="964609" y="2283382"/>
            <a:ext cx="704858" cy="14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7739082" y="6143644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CC SECURITE</a:t>
            </a:r>
            <a:endParaRPr lang="fr-FR" sz="1400" dirty="0"/>
          </a:p>
        </p:txBody>
      </p:sp>
      <p:sp>
        <p:nvSpPr>
          <p:cNvPr id="63" name="ZoneTexte 62"/>
          <p:cNvSpPr txBox="1"/>
          <p:nvPr/>
        </p:nvSpPr>
        <p:spPr>
          <a:xfrm>
            <a:off x="7562868" y="6619897"/>
            <a:ext cx="714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200 SECU</a:t>
            </a:r>
            <a:endParaRPr lang="fr-FR" sz="800" dirty="0"/>
          </a:p>
        </p:txBody>
      </p:sp>
      <p:sp>
        <p:nvSpPr>
          <p:cNvPr id="64" name="Rectangle 63"/>
          <p:cNvSpPr/>
          <p:nvPr/>
        </p:nvSpPr>
        <p:spPr>
          <a:xfrm>
            <a:off x="6881826" y="5786454"/>
            <a:ext cx="2857520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 smtClean="0">
              <a:solidFill>
                <a:schemeClr val="tx1"/>
              </a:solidFill>
            </a:endParaRPr>
          </a:p>
        </p:txBody>
      </p:sp>
      <p:cxnSp>
        <p:nvCxnSpPr>
          <p:cNvPr id="29" name="Connecteur en angle 28"/>
          <p:cNvCxnSpPr>
            <a:endCxn id="8" idx="2"/>
          </p:cNvCxnSpPr>
          <p:nvPr/>
        </p:nvCxnSpPr>
        <p:spPr>
          <a:xfrm rot="5400000" flipH="1" flipV="1">
            <a:off x="5113735" y="2053819"/>
            <a:ext cx="928694" cy="67866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rot="5400000">
            <a:off x="4060025" y="2393149"/>
            <a:ext cx="928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Forme 37"/>
          <p:cNvCxnSpPr>
            <a:stCxn id="7" idx="2"/>
          </p:cNvCxnSpPr>
          <p:nvPr/>
        </p:nvCxnSpPr>
        <p:spPr>
          <a:xfrm rot="16200000" flipH="1">
            <a:off x="3256347" y="1518033"/>
            <a:ext cx="500066" cy="132160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rot="5400000">
            <a:off x="3952868" y="2643182"/>
            <a:ext cx="4286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8382024" y="6643710"/>
            <a:ext cx="714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Thème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1DEFF"/>
        </a:solidFill>
        <a:ln>
          <a:solidFill>
            <a:schemeClr val="tx1"/>
          </a:solidFill>
        </a:ln>
      </a:spPr>
      <a:bodyPr rtlCol="0" anchor="ctr"/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synoptique CHRO</Template>
  <TotalTime>43</TotalTime>
  <Words>18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synoptique CHRO</vt:lpstr>
      <vt:lpstr>Diapositive 1</vt:lpstr>
    </vt:vector>
  </TitlesOfParts>
  <Company>Apave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bellenfant caroline</dc:creator>
  <cp:lastModifiedBy>delhommet</cp:lastModifiedBy>
  <cp:revision>9</cp:revision>
  <dcterms:created xsi:type="dcterms:W3CDTF">2011-09-13T11:57:57Z</dcterms:created>
  <dcterms:modified xsi:type="dcterms:W3CDTF">2011-12-19T15:21:24Z</dcterms:modified>
</cp:coreProperties>
</file>